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7" r:id="rId3"/>
    <p:sldId id="258" r:id="rId4"/>
    <p:sldId id="268" r:id="rId5"/>
    <p:sldId id="270" r:id="rId6"/>
    <p:sldId id="272" r:id="rId7"/>
    <p:sldId id="271" r:id="rId8"/>
    <p:sldId id="267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1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8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7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890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0770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2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23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8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62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2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69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0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1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0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8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6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068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objeto, interior, peça-de-xadrez, parede&#10;&#10;Descrição gerada automaticamente">
            <a:extLst>
              <a:ext uri="{FF2B5EF4-FFF2-40B4-BE49-F238E27FC236}">
                <a16:creationId xmlns:a16="http://schemas.microsoft.com/office/drawing/2014/main" id="{B43419FA-DDB9-4133-BA68-A66B37166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7013"/>
            <a:ext cx="12192000" cy="81153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C64E1D2-18D0-4A99-B6BE-1752CA951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7265" y="1208015"/>
            <a:ext cx="4664279" cy="1641490"/>
          </a:xfrm>
        </p:spPr>
        <p:txBody>
          <a:bodyPr/>
          <a:lstStyle/>
          <a:p>
            <a:r>
              <a:rPr lang="pt-PT" dirty="0" err="1"/>
              <a:t>Footstats</a:t>
            </a:r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F8D6C5D-AF12-456B-96A0-75B9A09F2291}"/>
              </a:ext>
            </a:extLst>
          </p:cNvPr>
          <p:cNvSpPr txBox="1"/>
          <p:nvPr/>
        </p:nvSpPr>
        <p:spPr>
          <a:xfrm>
            <a:off x="886436" y="4588156"/>
            <a:ext cx="104191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dirty="0"/>
              <a:t>Ferramenta de análise desportiva simples e em qualquer dispositivo, para treinadores e jogadores</a:t>
            </a:r>
          </a:p>
        </p:txBody>
      </p:sp>
    </p:spTree>
    <p:extLst>
      <p:ext uri="{BB962C8B-B14F-4D97-AF65-F5344CB8AC3E}">
        <p14:creationId xmlns:p14="http://schemas.microsoft.com/office/powerpoint/2010/main" val="1948412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objeto, interior, peça-de-xadrez, parede&#10;&#10;Descrição gerada automaticamente">
            <a:extLst>
              <a:ext uri="{FF2B5EF4-FFF2-40B4-BE49-F238E27FC236}">
                <a16:creationId xmlns:a16="http://schemas.microsoft.com/office/drawing/2014/main" id="{C02F1E76-3462-4EA0-AD8E-71FE6EB29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7013"/>
            <a:ext cx="12192000" cy="81153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A07580-B856-48C7-9C30-4529717B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572"/>
            <a:ext cx="10515600" cy="1325563"/>
          </a:xfrm>
        </p:spPr>
        <p:txBody>
          <a:bodyPr/>
          <a:lstStyle/>
          <a:p>
            <a:pPr algn="ctr"/>
            <a:r>
              <a:rPr lang="pt-PT" dirty="0" err="1"/>
              <a:t>FootStats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06CC1CC-FF7E-4844-8D8B-9D384FD58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8323"/>
            <a:ext cx="10233800" cy="13255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PT" sz="5400" b="1" dirty="0"/>
              <a:t>O futebol evoluiu, e tu vais acompanhar a evolução?</a:t>
            </a:r>
          </a:p>
        </p:txBody>
      </p:sp>
    </p:spTree>
    <p:extLst>
      <p:ext uri="{BB962C8B-B14F-4D97-AF65-F5344CB8AC3E}">
        <p14:creationId xmlns:p14="http://schemas.microsoft.com/office/powerpoint/2010/main" val="46456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7FE05-3949-41BA-8AD5-7E3031C3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7" y="51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PT" dirty="0"/>
              <a:t>De que forma se pode fazer a análise?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586BAFC-2D0C-4109-B452-759B5044C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100" y="1094082"/>
            <a:ext cx="10233800" cy="6071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PT" sz="4000" dirty="0"/>
              <a:t>A análise pode ser feita de 2 formas: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9B78067-E0A1-4790-B066-A3E52E395679}"/>
              </a:ext>
            </a:extLst>
          </p:cNvPr>
          <p:cNvSpPr txBox="1"/>
          <p:nvPr/>
        </p:nvSpPr>
        <p:spPr>
          <a:xfrm>
            <a:off x="979100" y="1650987"/>
            <a:ext cx="398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/>
              <a:t>Análise em direto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A57A1EF-D1A0-492B-AA75-1BB49B0D5E64}"/>
              </a:ext>
            </a:extLst>
          </p:cNvPr>
          <p:cNvSpPr txBox="1"/>
          <p:nvPr/>
        </p:nvSpPr>
        <p:spPr>
          <a:xfrm>
            <a:off x="7228131" y="1650986"/>
            <a:ext cx="349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pt-PT" dirty="0"/>
              <a:t>Vídeo análise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A557BB8-51D9-496D-A3F8-E3E90B863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4" y="2419645"/>
            <a:ext cx="5945372" cy="334427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FB329C2-7581-4C62-868E-5D7653FFB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326" y="2419644"/>
            <a:ext cx="5945370" cy="3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03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4CC0F-E172-4464-AE82-3979FEDE4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920" y="0"/>
            <a:ext cx="10515600" cy="1325563"/>
          </a:xfrm>
        </p:spPr>
        <p:txBody>
          <a:bodyPr/>
          <a:lstStyle/>
          <a:p>
            <a:pPr algn="ctr"/>
            <a:r>
              <a:rPr lang="pt-PT" dirty="0"/>
              <a:t>Que aspetos podem ser analisados?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877D517-E716-4E76-BAD9-B91FB970E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040" y="2290763"/>
            <a:ext cx="9691216" cy="4831397"/>
          </a:xfrm>
        </p:spPr>
        <p:txBody>
          <a:bodyPr>
            <a:noAutofit/>
          </a:bodyPr>
          <a:lstStyle/>
          <a:p>
            <a:pPr algn="ctr"/>
            <a:r>
              <a:rPr lang="pt-PT" sz="1600" dirty="0">
                <a:solidFill>
                  <a:schemeClr val="tx1"/>
                </a:solidFill>
              </a:rPr>
              <a:t>  Número de remates feitos e consentidos</a:t>
            </a:r>
          </a:p>
          <a:p>
            <a:pPr algn="ctr"/>
            <a:r>
              <a:rPr lang="pt-PT" sz="1600" dirty="0">
                <a:solidFill>
                  <a:schemeClr val="tx1"/>
                </a:solidFill>
              </a:rPr>
              <a:t>  Número de remates que foram á baliza</a:t>
            </a:r>
          </a:p>
          <a:p>
            <a:pPr algn="ctr"/>
            <a:r>
              <a:rPr lang="pt-PT" sz="1600" dirty="0">
                <a:solidFill>
                  <a:schemeClr val="tx1"/>
                </a:solidFill>
              </a:rPr>
              <a:t>  Remates que foram defendidos</a:t>
            </a:r>
          </a:p>
          <a:p>
            <a:pPr algn="ctr"/>
            <a:r>
              <a:rPr lang="pt-PT" sz="1600" dirty="0">
                <a:solidFill>
                  <a:schemeClr val="tx1"/>
                </a:solidFill>
              </a:rPr>
              <a:t>  Remates que foram fora</a:t>
            </a:r>
          </a:p>
          <a:p>
            <a:pPr algn="ctr"/>
            <a:r>
              <a:rPr lang="pt-PT" sz="1600" dirty="0">
                <a:solidFill>
                  <a:schemeClr val="tx1"/>
                </a:solidFill>
              </a:rPr>
              <a:t>  Remates que foram </a:t>
            </a:r>
            <a:r>
              <a:rPr lang="pt-PT" sz="1600" dirty="0" err="1">
                <a:solidFill>
                  <a:schemeClr val="tx1"/>
                </a:solidFill>
              </a:rPr>
              <a:t>interceptados</a:t>
            </a:r>
            <a:endParaRPr lang="pt-PT" sz="1600" dirty="0">
              <a:solidFill>
                <a:schemeClr val="tx1"/>
              </a:solidFill>
            </a:endParaRPr>
          </a:p>
          <a:p>
            <a:pPr algn="ctr"/>
            <a:r>
              <a:rPr lang="pt-PT" sz="1600" dirty="0">
                <a:solidFill>
                  <a:schemeClr val="tx1"/>
                </a:solidFill>
              </a:rPr>
              <a:t>  Zona onde o remate foi feito</a:t>
            </a:r>
          </a:p>
          <a:p>
            <a:pPr algn="ctr"/>
            <a:r>
              <a:rPr lang="pt-PT" sz="1600" dirty="0">
                <a:solidFill>
                  <a:schemeClr val="tx1"/>
                </a:solidFill>
              </a:rPr>
              <a:t>  Alvo onde o remate acertou</a:t>
            </a:r>
          </a:p>
          <a:p>
            <a:pPr algn="ctr"/>
            <a:r>
              <a:rPr lang="pt-PT" sz="1600" dirty="0">
                <a:solidFill>
                  <a:schemeClr val="tx1"/>
                </a:solidFill>
              </a:rPr>
              <a:t>  Eficácia do remate</a:t>
            </a:r>
          </a:p>
          <a:p>
            <a:pPr algn="ctr"/>
            <a:r>
              <a:rPr lang="pt-PT" sz="1600" dirty="0">
                <a:solidFill>
                  <a:schemeClr val="tx1"/>
                </a:solidFill>
              </a:rPr>
              <a:t>  Precisão do remate</a:t>
            </a:r>
          </a:p>
          <a:p>
            <a:pPr algn="ctr"/>
            <a:endParaRPr lang="pt-PT" sz="1600" dirty="0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138888-938C-46FC-B4A0-77943FDF3200}"/>
              </a:ext>
            </a:extLst>
          </p:cNvPr>
          <p:cNvSpPr txBox="1"/>
          <p:nvPr/>
        </p:nvSpPr>
        <p:spPr>
          <a:xfrm>
            <a:off x="5173980" y="1459151"/>
            <a:ext cx="1844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/>
              <a:t>Remates</a:t>
            </a:r>
          </a:p>
          <a:p>
            <a:endParaRPr lang="pt-PT" sz="4000" dirty="0"/>
          </a:p>
        </p:txBody>
      </p:sp>
      <p:pic>
        <p:nvPicPr>
          <p:cNvPr id="9" name="Marcador de Posição de Conteúdo 4">
            <a:extLst>
              <a:ext uri="{FF2B5EF4-FFF2-40B4-BE49-F238E27FC236}">
                <a16:creationId xmlns:a16="http://schemas.microsoft.com/office/drawing/2014/main" id="{0E2966F6-CE06-44D3-8023-AA401D762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35" y="2157175"/>
            <a:ext cx="11398930" cy="41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59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4D5AECE-2217-4193-82E4-26230FD305DC}"/>
              </a:ext>
            </a:extLst>
          </p:cNvPr>
          <p:cNvSpPr txBox="1"/>
          <p:nvPr/>
        </p:nvSpPr>
        <p:spPr>
          <a:xfrm>
            <a:off x="3154680" y="2151727"/>
            <a:ext cx="5882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Número de cruzamentos feitos e consentidos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Cruzamentos que resultaram em golo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Cruzamentos que resultaram em defesa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Cruzamentos que foram </a:t>
            </a:r>
            <a:r>
              <a:rPr lang="pt-PT" sz="1600" dirty="0" err="1"/>
              <a:t>interceptados</a:t>
            </a:r>
            <a:endParaRPr lang="pt-PT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Cruzamentos que resultaram num remate fora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Zona onde o cruzamento foi feito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Zona destino do cruzamento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Eficácia do cruzamento</a:t>
            </a:r>
          </a:p>
          <a:p>
            <a:pPr algn="ctr"/>
            <a:endParaRPr lang="pt-PT" sz="16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782DD54-1598-475E-85AD-89632E7344AA}"/>
              </a:ext>
            </a:extLst>
          </p:cNvPr>
          <p:cNvSpPr txBox="1">
            <a:spLocks/>
          </p:cNvSpPr>
          <p:nvPr/>
        </p:nvSpPr>
        <p:spPr>
          <a:xfrm>
            <a:off x="1010920" y="207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dirty="0"/>
              <a:t>Que aspetos podem ser analisados?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93C2FD8-9596-4C35-A210-C89F83F08B98}"/>
              </a:ext>
            </a:extLst>
          </p:cNvPr>
          <p:cNvSpPr/>
          <p:nvPr/>
        </p:nvSpPr>
        <p:spPr>
          <a:xfrm>
            <a:off x="5013011" y="1508229"/>
            <a:ext cx="2165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/>
              <a:t>Cruzamentos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3E9CB7D-0A6B-45D6-8985-E0897E76D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471" y="2151727"/>
            <a:ext cx="11565058" cy="4167588"/>
          </a:xfrm>
        </p:spPr>
      </p:pic>
    </p:spTree>
    <p:extLst>
      <p:ext uri="{BB962C8B-B14F-4D97-AF65-F5344CB8AC3E}">
        <p14:creationId xmlns:p14="http://schemas.microsoft.com/office/powerpoint/2010/main" val="45002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A974B3A-DCDB-4489-9C90-2FB95E40FB35}"/>
              </a:ext>
            </a:extLst>
          </p:cNvPr>
          <p:cNvSpPr txBox="1"/>
          <p:nvPr/>
        </p:nvSpPr>
        <p:spPr>
          <a:xfrm>
            <a:off x="2239533" y="2140251"/>
            <a:ext cx="7055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Número de ataques feitos e consentidos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Ataques que resultaram em golo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Ataques que originaram remate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Ataques que originaram entrada no último terço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Ataques que originaram que não tiveram qualquer tipo de sucesso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Eficácia do ataque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782DD54-1598-475E-85AD-89632E7344AA}"/>
              </a:ext>
            </a:extLst>
          </p:cNvPr>
          <p:cNvSpPr txBox="1">
            <a:spLocks/>
          </p:cNvSpPr>
          <p:nvPr/>
        </p:nvSpPr>
        <p:spPr>
          <a:xfrm>
            <a:off x="101092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/>
              <a:t>Que aspetos podem ser analisados?</a:t>
            </a:r>
            <a:endParaRPr lang="pt-PT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C7F8D8C-EDA2-4742-AC38-7F9E5EEA1922}"/>
              </a:ext>
            </a:extLst>
          </p:cNvPr>
          <p:cNvSpPr/>
          <p:nvPr/>
        </p:nvSpPr>
        <p:spPr>
          <a:xfrm>
            <a:off x="5390517" y="1471297"/>
            <a:ext cx="1410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/>
              <a:t>Ataques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C401AAB-23A6-4620-B0F0-C3EA84F5C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87" y="2140251"/>
            <a:ext cx="10831025" cy="33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4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48B2269-B0A7-4C5B-92FA-1BCE1F460B9B}"/>
              </a:ext>
            </a:extLst>
          </p:cNvPr>
          <p:cNvSpPr txBox="1"/>
          <p:nvPr/>
        </p:nvSpPr>
        <p:spPr>
          <a:xfrm>
            <a:off x="2531378" y="2114231"/>
            <a:ext cx="7129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Número de recuperações feitas e consentidas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Recuperações que resultaram em golo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Recuperações que resultaram em remate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Recuperações que originaram ataque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Zona onde ocorreu recuperação foi feito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t-PT" sz="16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782DD54-1598-475E-85AD-89632E7344AA}"/>
              </a:ext>
            </a:extLst>
          </p:cNvPr>
          <p:cNvSpPr txBox="1">
            <a:spLocks/>
          </p:cNvSpPr>
          <p:nvPr/>
        </p:nvSpPr>
        <p:spPr>
          <a:xfrm>
            <a:off x="101092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/>
              <a:t>Que aspetos podem ser analisados?</a:t>
            </a:r>
            <a:endParaRPr lang="pt-PT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5318EF7-94AD-404D-A19B-759EA74034FB}"/>
              </a:ext>
            </a:extLst>
          </p:cNvPr>
          <p:cNvSpPr/>
          <p:nvPr/>
        </p:nvSpPr>
        <p:spPr>
          <a:xfrm>
            <a:off x="4014898" y="1458287"/>
            <a:ext cx="4507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/>
              <a:t>Recuperações/Perdas de bola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208BC72-7FFE-41FB-B974-A6B7BDB87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178" y="2114231"/>
            <a:ext cx="9799084" cy="46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9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D782DD54-1598-475E-85AD-89632E7344AA}"/>
              </a:ext>
            </a:extLst>
          </p:cNvPr>
          <p:cNvSpPr txBox="1">
            <a:spLocks/>
          </p:cNvSpPr>
          <p:nvPr/>
        </p:nvSpPr>
        <p:spPr>
          <a:xfrm>
            <a:off x="101092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/>
              <a:t>Que aspetos podem ser analisados?</a:t>
            </a:r>
            <a:endParaRPr lang="pt-PT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DE6E4F1-FB2C-4141-8577-E965B0D4FE1E}"/>
              </a:ext>
            </a:extLst>
          </p:cNvPr>
          <p:cNvSpPr/>
          <p:nvPr/>
        </p:nvSpPr>
        <p:spPr>
          <a:xfrm>
            <a:off x="3207028" y="2131327"/>
            <a:ext cx="5626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Número de faltas feitas e consentidas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Faltas que resultaram em golo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600" dirty="0"/>
              <a:t>  Faltas que originaram ameaça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D1986C-53D8-470C-947E-20697C23941A}"/>
              </a:ext>
            </a:extLst>
          </p:cNvPr>
          <p:cNvSpPr/>
          <p:nvPr/>
        </p:nvSpPr>
        <p:spPr>
          <a:xfrm>
            <a:off x="5559635" y="1472996"/>
            <a:ext cx="1072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/>
              <a:t>Faltas</a:t>
            </a:r>
          </a:p>
        </p:txBody>
      </p:sp>
      <p:pic>
        <p:nvPicPr>
          <p:cNvPr id="11" name="Marcador de Posição de Conteúdo 4">
            <a:extLst>
              <a:ext uri="{FF2B5EF4-FFF2-40B4-BE49-F238E27FC236}">
                <a16:creationId xmlns:a16="http://schemas.microsoft.com/office/drawing/2014/main" id="{50BE4E81-DFE1-460C-BF25-35793612A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415" y="2131327"/>
            <a:ext cx="11278168" cy="4064204"/>
          </a:xfrm>
        </p:spPr>
      </p:pic>
    </p:spTree>
    <p:extLst>
      <p:ext uri="{BB962C8B-B14F-4D97-AF65-F5344CB8AC3E}">
        <p14:creationId xmlns:p14="http://schemas.microsoft.com/office/powerpoint/2010/main" val="76010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AE420F-7D9D-424C-9F3A-C3161758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Frente-a-frente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6B050A34-59E1-4A38-9C0F-027B3F884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44" y="1849120"/>
            <a:ext cx="11700512" cy="4216400"/>
          </a:xfrm>
        </p:spPr>
      </p:pic>
    </p:spTree>
    <p:extLst>
      <p:ext uri="{BB962C8B-B14F-4D97-AF65-F5344CB8AC3E}">
        <p14:creationId xmlns:p14="http://schemas.microsoft.com/office/powerpoint/2010/main" val="220511266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37D16-CC0F-4F1F-B19B-344976D9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Benefícios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005B556-E6BF-45A2-BD34-28F740631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652748"/>
            <a:ext cx="10233800" cy="2358953"/>
          </a:xfrm>
        </p:spPr>
        <p:txBody>
          <a:bodyPr>
            <a:normAutofit fontScale="92500"/>
          </a:bodyPr>
          <a:lstStyle/>
          <a:p>
            <a:r>
              <a:rPr lang="pt-PT" dirty="0"/>
              <a:t>Explora melhor os teus pontos fortes e minimiza os teus pontos fracos, bem como os do teu adversário</a:t>
            </a:r>
          </a:p>
          <a:p>
            <a:r>
              <a:rPr lang="pt-PT" dirty="0"/>
              <a:t>Descobre aspetos do teu jogo que escapam a olho nu e que a análise desportiva te pode trazer </a:t>
            </a:r>
          </a:p>
          <a:p>
            <a:r>
              <a:rPr lang="pt-PT" dirty="0"/>
              <a:t>Maximiza a performance e consequentemente as chances de vencer</a:t>
            </a:r>
          </a:p>
        </p:txBody>
      </p:sp>
    </p:spTree>
    <p:extLst>
      <p:ext uri="{BB962C8B-B14F-4D97-AF65-F5344CB8AC3E}">
        <p14:creationId xmlns:p14="http://schemas.microsoft.com/office/powerpoint/2010/main" val="3396011430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Profundidade">
  <a:themeElements>
    <a:clrScheme name="Profundidade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Profundidad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</TotalTime>
  <Words>137</Words>
  <Application>Microsoft Office PowerPoint</Application>
  <PresentationFormat>Ecrã Panorâmico</PresentationFormat>
  <Paragraphs>55</Paragraphs>
  <Slides>10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3" baseType="lpstr">
      <vt:lpstr>Arial</vt:lpstr>
      <vt:lpstr>Corbel</vt:lpstr>
      <vt:lpstr>Profundidade</vt:lpstr>
      <vt:lpstr>Footstats</vt:lpstr>
      <vt:lpstr>De que forma se pode fazer a análise?</vt:lpstr>
      <vt:lpstr>Que aspetos podem ser analisados?</vt:lpstr>
      <vt:lpstr>Apresentação do PowerPoint</vt:lpstr>
      <vt:lpstr>Apresentação do PowerPoint</vt:lpstr>
      <vt:lpstr>Apresentação do PowerPoint</vt:lpstr>
      <vt:lpstr>Apresentação do PowerPoint</vt:lpstr>
      <vt:lpstr>Frente-a-frente</vt:lpstr>
      <vt:lpstr>Benefícios</vt:lpstr>
      <vt:lpstr>FootStats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Footstats</dc:title>
  <dc:creator>tif-3</dc:creator>
  <cp:lastModifiedBy> </cp:lastModifiedBy>
  <cp:revision>21</cp:revision>
  <dcterms:created xsi:type="dcterms:W3CDTF">2018-12-06T16:39:58Z</dcterms:created>
  <dcterms:modified xsi:type="dcterms:W3CDTF">2018-12-07T16:31:40Z</dcterms:modified>
</cp:coreProperties>
</file>